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11"/>
  </p:notesMasterIdLst>
  <p:handoutMasterIdLst>
    <p:handoutMasterId r:id="rId12"/>
  </p:handoutMasterIdLst>
  <p:sldIdLst>
    <p:sldId id="283" r:id="rId2"/>
    <p:sldId id="276" r:id="rId3"/>
    <p:sldId id="277" r:id="rId4"/>
    <p:sldId id="278" r:id="rId5"/>
    <p:sldId id="280" r:id="rId6"/>
    <p:sldId id="281" r:id="rId7"/>
    <p:sldId id="279" r:id="rId8"/>
    <p:sldId id="257" r:id="rId9"/>
    <p:sldId id="282" r:id="rId10"/>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7336" autoAdjust="0"/>
  </p:normalViewPr>
  <p:slideViewPr>
    <p:cSldViewPr>
      <p:cViewPr>
        <p:scale>
          <a:sx n="76" d="100"/>
          <a:sy n="76" d="100"/>
        </p:scale>
        <p:origin x="-1206" y="-54"/>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notesViewPr>
    <p:cSldViewPr>
      <p:cViewPr varScale="1">
        <p:scale>
          <a:sx n="70" d="100"/>
          <a:sy n="70" d="100"/>
        </p:scale>
        <p:origin x="-1566" y="-96"/>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5602"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en-US"/>
          </a:p>
        </p:txBody>
      </p:sp>
      <p:sp>
        <p:nvSpPr>
          <p:cNvPr id="25603" name="Rectangle 3"/>
          <p:cNvSpPr>
            <a:spLocks noGrp="1" noChangeArrowheads="1"/>
          </p:cNvSpPr>
          <p:nvPr>
            <p:ph type="dt" sz="quarter"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en-US"/>
          </a:p>
        </p:txBody>
      </p:sp>
      <p:sp>
        <p:nvSpPr>
          <p:cNvPr id="25604" name="Rectangle 4"/>
          <p:cNvSpPr>
            <a:spLocks noGrp="1" noChangeArrowheads="1"/>
          </p:cNvSpPr>
          <p:nvPr>
            <p:ph type="ftr" sz="quarter" idx="2"/>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en-US"/>
          </a:p>
        </p:txBody>
      </p:sp>
      <p:sp>
        <p:nvSpPr>
          <p:cNvPr id="25605" name="Rectangle 5"/>
          <p:cNvSpPr>
            <a:spLocks noGrp="1" noChangeArrowheads="1"/>
          </p:cNvSpPr>
          <p:nvPr>
            <p:ph type="sldNum" sz="quarter" idx="3"/>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21616B2D-21AE-44D9-8CCC-E8633D814FBC}" type="slidenum">
              <a:rPr lang="en-US"/>
              <a:pPr/>
              <a:t>‹#›</a:t>
            </a:fld>
            <a:endParaRPr lang="en-US"/>
          </a:p>
        </p:txBody>
      </p:sp>
    </p:spTree>
    <p:extLst>
      <p:ext uri="{BB962C8B-B14F-4D97-AF65-F5344CB8AC3E}">
        <p14:creationId xmlns:p14="http://schemas.microsoft.com/office/powerpoint/2010/main" val="132299306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1986"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en-US"/>
          </a:p>
        </p:txBody>
      </p:sp>
      <p:sp>
        <p:nvSpPr>
          <p:cNvPr id="41987"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en-US"/>
          </a:p>
        </p:txBody>
      </p:sp>
      <p:sp>
        <p:nvSpPr>
          <p:cNvPr id="41988"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41989"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1990"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en-US"/>
          </a:p>
        </p:txBody>
      </p:sp>
      <p:sp>
        <p:nvSpPr>
          <p:cNvPr id="41991"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392EE264-07B1-41E7-A7BA-9A7F01DEC27F}" type="slidenum">
              <a:rPr lang="en-US"/>
              <a:pPr/>
              <a:t>‹#›</a:t>
            </a:fld>
            <a:endParaRPr lang="en-US"/>
          </a:p>
        </p:txBody>
      </p:sp>
    </p:spTree>
    <p:extLst>
      <p:ext uri="{BB962C8B-B14F-4D97-AF65-F5344CB8AC3E}">
        <p14:creationId xmlns:p14="http://schemas.microsoft.com/office/powerpoint/2010/main" val="740173509"/>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Arial" charset="0"/>
        <a:ea typeface="+mn-ea"/>
        <a:cs typeface="+mn-cs"/>
      </a:defRPr>
    </a:lvl1pPr>
    <a:lvl2pPr marL="457200" algn="l" rtl="0" fontAlgn="base">
      <a:spcBef>
        <a:spcPct val="30000"/>
      </a:spcBef>
      <a:spcAft>
        <a:spcPct val="0"/>
      </a:spcAft>
      <a:defRPr sz="1200" kern="1200">
        <a:solidFill>
          <a:schemeClr val="tx1"/>
        </a:solidFill>
        <a:latin typeface="Arial" charset="0"/>
        <a:ea typeface="+mn-ea"/>
        <a:cs typeface="+mn-cs"/>
      </a:defRPr>
    </a:lvl2pPr>
    <a:lvl3pPr marL="914400" algn="l" rtl="0" fontAlgn="base">
      <a:spcBef>
        <a:spcPct val="30000"/>
      </a:spcBef>
      <a:spcAft>
        <a:spcPct val="0"/>
      </a:spcAft>
      <a:defRPr sz="1200" kern="1200">
        <a:solidFill>
          <a:schemeClr val="tx1"/>
        </a:solidFill>
        <a:latin typeface="Arial" charset="0"/>
        <a:ea typeface="+mn-ea"/>
        <a:cs typeface="+mn-cs"/>
      </a:defRPr>
    </a:lvl3pPr>
    <a:lvl4pPr marL="1371600" algn="l" rtl="0" fontAlgn="base">
      <a:spcBef>
        <a:spcPct val="30000"/>
      </a:spcBef>
      <a:spcAft>
        <a:spcPct val="0"/>
      </a:spcAft>
      <a:defRPr sz="1200" kern="1200">
        <a:solidFill>
          <a:schemeClr val="tx1"/>
        </a:solidFill>
        <a:latin typeface="Arial" charset="0"/>
        <a:ea typeface="+mn-ea"/>
        <a:cs typeface="+mn-cs"/>
      </a:defRPr>
    </a:lvl4pPr>
    <a:lvl5pPr marL="1828800" algn="l" rtl="0" fontAlgn="base">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23554" name="Group 2"/>
          <p:cNvGrpSpPr>
            <a:grpSpLocks/>
          </p:cNvGrpSpPr>
          <p:nvPr/>
        </p:nvGrpSpPr>
        <p:grpSpPr bwMode="auto">
          <a:xfrm>
            <a:off x="0" y="2438400"/>
            <a:ext cx="9009063" cy="1052513"/>
            <a:chOff x="0" y="1536"/>
            <a:chExt cx="5675" cy="663"/>
          </a:xfrm>
        </p:grpSpPr>
        <p:grpSp>
          <p:nvGrpSpPr>
            <p:cNvPr id="23555" name="Group 3"/>
            <p:cNvGrpSpPr>
              <a:grpSpLocks/>
            </p:cNvGrpSpPr>
            <p:nvPr/>
          </p:nvGrpSpPr>
          <p:grpSpPr bwMode="auto">
            <a:xfrm>
              <a:off x="183" y="1604"/>
              <a:ext cx="448" cy="299"/>
              <a:chOff x="720" y="336"/>
              <a:chExt cx="624" cy="432"/>
            </a:xfrm>
          </p:grpSpPr>
          <p:sp>
            <p:nvSpPr>
              <p:cNvPr id="23556" name="Rectangle 4"/>
              <p:cNvSpPr>
                <a:spLocks noChangeArrowheads="1"/>
              </p:cNvSpPr>
              <p:nvPr/>
            </p:nvSpPr>
            <p:spPr bwMode="auto">
              <a:xfrm>
                <a:off x="720" y="336"/>
                <a:ext cx="384" cy="432"/>
              </a:xfrm>
              <a:prstGeom prst="rect">
                <a:avLst/>
              </a:prstGeom>
              <a:solidFill>
                <a:schemeClr val="folHlink"/>
              </a:solidFill>
              <a:ln w="9525">
                <a:noFill/>
                <a:miter lim="800000"/>
                <a:headEnd/>
                <a:tailEnd/>
              </a:ln>
              <a:effectLst/>
            </p:spPr>
            <p:txBody>
              <a:bodyPr wrap="none" anchor="ctr"/>
              <a:lstStyle/>
              <a:p>
                <a:endParaRPr lang="en-US"/>
              </a:p>
            </p:txBody>
          </p:sp>
          <p:sp>
            <p:nvSpPr>
              <p:cNvPr id="23557" name="Rectangle 5"/>
              <p:cNvSpPr>
                <a:spLocks noChangeArrowheads="1"/>
              </p:cNvSpPr>
              <p:nvPr/>
            </p:nvSpPr>
            <p:spPr bwMode="auto">
              <a:xfrm>
                <a:off x="1056" y="336"/>
                <a:ext cx="288" cy="432"/>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endParaRPr lang="en-US"/>
              </a:p>
            </p:txBody>
          </p:sp>
        </p:grpSp>
        <p:grpSp>
          <p:nvGrpSpPr>
            <p:cNvPr id="23558" name="Group 6"/>
            <p:cNvGrpSpPr>
              <a:grpSpLocks/>
            </p:cNvGrpSpPr>
            <p:nvPr/>
          </p:nvGrpSpPr>
          <p:grpSpPr bwMode="auto">
            <a:xfrm>
              <a:off x="261" y="1870"/>
              <a:ext cx="465" cy="299"/>
              <a:chOff x="912" y="2640"/>
              <a:chExt cx="672" cy="432"/>
            </a:xfrm>
          </p:grpSpPr>
          <p:sp>
            <p:nvSpPr>
              <p:cNvPr id="23559" name="Rectangle 7"/>
              <p:cNvSpPr>
                <a:spLocks noChangeArrowheads="1"/>
              </p:cNvSpPr>
              <p:nvPr/>
            </p:nvSpPr>
            <p:spPr bwMode="auto">
              <a:xfrm>
                <a:off x="912" y="2640"/>
                <a:ext cx="384" cy="432"/>
              </a:xfrm>
              <a:prstGeom prst="rect">
                <a:avLst/>
              </a:prstGeom>
              <a:solidFill>
                <a:schemeClr val="accent2"/>
              </a:solidFill>
              <a:ln w="9525">
                <a:noFill/>
                <a:miter lim="800000"/>
                <a:headEnd/>
                <a:tailEnd/>
              </a:ln>
              <a:effectLst/>
            </p:spPr>
            <p:txBody>
              <a:bodyPr wrap="none" anchor="ctr"/>
              <a:lstStyle/>
              <a:p>
                <a:endParaRPr lang="en-US"/>
              </a:p>
            </p:txBody>
          </p:sp>
          <p:sp>
            <p:nvSpPr>
              <p:cNvPr id="23560" name="Rectangle 8"/>
              <p:cNvSpPr>
                <a:spLocks noChangeArrowheads="1"/>
              </p:cNvSpPr>
              <p:nvPr/>
            </p:nvSpPr>
            <p:spPr bwMode="auto">
              <a:xfrm>
                <a:off x="1248" y="2640"/>
                <a:ext cx="336" cy="432"/>
              </a:xfrm>
              <a:prstGeom prst="rect">
                <a:avLst/>
              </a:prstGeom>
              <a:gradFill rotWithShape="0">
                <a:gsLst>
                  <a:gs pos="0">
                    <a:schemeClr val="accent2"/>
                  </a:gs>
                  <a:gs pos="100000">
                    <a:schemeClr val="bg1"/>
                  </a:gs>
                </a:gsLst>
                <a:lin ang="0" scaled="1"/>
              </a:gradFill>
              <a:ln w="9525">
                <a:noFill/>
                <a:miter lim="800000"/>
                <a:headEnd/>
                <a:tailEnd/>
              </a:ln>
              <a:effectLst/>
            </p:spPr>
            <p:txBody>
              <a:bodyPr wrap="none" anchor="ctr"/>
              <a:lstStyle/>
              <a:p>
                <a:endParaRPr lang="en-US"/>
              </a:p>
            </p:txBody>
          </p:sp>
        </p:grpSp>
        <p:sp>
          <p:nvSpPr>
            <p:cNvPr id="23561" name="Rectangle 9"/>
            <p:cNvSpPr>
              <a:spLocks noChangeArrowheads="1"/>
            </p:cNvSpPr>
            <p:nvPr/>
          </p:nvSpPr>
          <p:spPr bwMode="auto">
            <a:xfrm>
              <a:off x="0" y="1824"/>
              <a:ext cx="353" cy="266"/>
            </a:xfrm>
            <a:prstGeom prst="rect">
              <a:avLst/>
            </a:prstGeom>
            <a:gradFill rotWithShape="0">
              <a:gsLst>
                <a:gs pos="0">
                  <a:schemeClr val="bg1"/>
                </a:gs>
                <a:gs pos="100000">
                  <a:schemeClr val="hlink"/>
                </a:gs>
              </a:gsLst>
              <a:lin ang="18900000" scaled="1"/>
            </a:gradFill>
            <a:ln w="9525">
              <a:noFill/>
              <a:miter lim="800000"/>
              <a:headEnd/>
              <a:tailEnd/>
            </a:ln>
            <a:effectLst/>
          </p:spPr>
          <p:txBody>
            <a:bodyPr wrap="none" anchor="ctr"/>
            <a:lstStyle/>
            <a:p>
              <a:endParaRPr lang="en-US"/>
            </a:p>
          </p:txBody>
        </p:sp>
        <p:sp>
          <p:nvSpPr>
            <p:cNvPr id="23562" name="Rectangle 10"/>
            <p:cNvSpPr>
              <a:spLocks noChangeArrowheads="1"/>
            </p:cNvSpPr>
            <p:nvPr/>
          </p:nvSpPr>
          <p:spPr bwMode="auto">
            <a:xfrm>
              <a:off x="400" y="1536"/>
              <a:ext cx="20" cy="663"/>
            </a:xfrm>
            <a:prstGeom prst="rect">
              <a:avLst/>
            </a:prstGeom>
            <a:solidFill>
              <a:schemeClr val="bg2"/>
            </a:solidFill>
            <a:ln w="9525">
              <a:noFill/>
              <a:miter lim="800000"/>
              <a:headEnd/>
              <a:tailEnd/>
            </a:ln>
            <a:effectLst/>
          </p:spPr>
          <p:txBody>
            <a:bodyPr wrap="none" anchor="ctr"/>
            <a:lstStyle/>
            <a:p>
              <a:endParaRPr lang="en-US"/>
            </a:p>
          </p:txBody>
        </p:sp>
        <p:sp>
          <p:nvSpPr>
            <p:cNvPr id="23563" name="Rectangle 11"/>
            <p:cNvSpPr>
              <a:spLocks noChangeArrowheads="1"/>
            </p:cNvSpPr>
            <p:nvPr/>
          </p:nvSpPr>
          <p:spPr bwMode="auto">
            <a:xfrm flipV="1">
              <a:off x="199" y="2054"/>
              <a:ext cx="5476" cy="35"/>
            </a:xfrm>
            <a:prstGeom prst="rect">
              <a:avLst/>
            </a:prstGeom>
            <a:gradFill rotWithShape="0">
              <a:gsLst>
                <a:gs pos="0">
                  <a:schemeClr val="bg2"/>
                </a:gs>
                <a:gs pos="100000">
                  <a:schemeClr val="bg1"/>
                </a:gs>
              </a:gsLst>
              <a:lin ang="0" scaled="1"/>
            </a:gradFill>
            <a:ln w="9525">
              <a:noFill/>
              <a:miter lim="800000"/>
              <a:headEnd/>
              <a:tailEnd/>
            </a:ln>
            <a:effectLst/>
          </p:spPr>
          <p:txBody>
            <a:bodyPr wrap="none" anchor="ctr"/>
            <a:lstStyle/>
            <a:p>
              <a:endParaRPr lang="en-US"/>
            </a:p>
          </p:txBody>
        </p:sp>
      </p:grpSp>
      <p:sp>
        <p:nvSpPr>
          <p:cNvPr id="23564" name="Rectangle 12"/>
          <p:cNvSpPr>
            <a:spLocks noGrp="1" noChangeArrowheads="1"/>
          </p:cNvSpPr>
          <p:nvPr>
            <p:ph type="ctrTitle"/>
          </p:nvPr>
        </p:nvSpPr>
        <p:spPr>
          <a:xfrm>
            <a:off x="990600" y="1676400"/>
            <a:ext cx="7772400" cy="1462088"/>
          </a:xfrm>
        </p:spPr>
        <p:txBody>
          <a:bodyPr/>
          <a:lstStyle>
            <a:lvl1pPr>
              <a:defRPr/>
            </a:lvl1pPr>
          </a:lstStyle>
          <a:p>
            <a:r>
              <a:rPr lang="en-US"/>
              <a:t>Click to edit Master title style</a:t>
            </a:r>
          </a:p>
        </p:txBody>
      </p:sp>
      <p:sp>
        <p:nvSpPr>
          <p:cNvPr id="23565" name="Rectangle 13"/>
          <p:cNvSpPr>
            <a:spLocks noGrp="1" noChangeArrowheads="1"/>
          </p:cNvSpPr>
          <p:nvPr>
            <p:ph type="subTitle" idx="1"/>
          </p:nvPr>
        </p:nvSpPr>
        <p:spPr>
          <a:xfrm>
            <a:off x="1371600" y="3886200"/>
            <a:ext cx="6400800" cy="1752600"/>
          </a:xfrm>
        </p:spPr>
        <p:txBody>
          <a:bodyPr/>
          <a:lstStyle>
            <a:lvl1pPr marL="0" indent="0" algn="ctr">
              <a:buFont typeface="Wingdings" pitchFamily="2" charset="2"/>
              <a:buNone/>
              <a:defRPr/>
            </a:lvl1pPr>
          </a:lstStyle>
          <a:p>
            <a:r>
              <a:rPr lang="en-US"/>
              <a:t>Click to edit Master subtitle style</a:t>
            </a:r>
          </a:p>
        </p:txBody>
      </p:sp>
      <p:sp>
        <p:nvSpPr>
          <p:cNvPr id="23568" name="Rectangle 16"/>
          <p:cNvSpPr>
            <a:spLocks noGrp="1" noChangeArrowheads="1"/>
          </p:cNvSpPr>
          <p:nvPr>
            <p:ph type="sldNum" sz="quarter" idx="4"/>
          </p:nvPr>
        </p:nvSpPr>
        <p:spPr>
          <a:xfrm>
            <a:off x="6858000" y="6248400"/>
            <a:ext cx="1905000" cy="457200"/>
          </a:xfrm>
        </p:spPr>
        <p:txBody>
          <a:bodyPr/>
          <a:lstStyle>
            <a:lvl1pPr>
              <a:defRPr>
                <a:solidFill>
                  <a:schemeClr val="bg2"/>
                </a:solidFill>
              </a:defRPr>
            </a:lvl1pPr>
          </a:lstStyle>
          <a:p>
            <a:fld id="{8F66FC54-14CD-4396-A285-FB6EC4C07D9C}" type="slidenum">
              <a:rPr lang="en-US"/>
              <a:pPr/>
              <a:t>‹#›</a:t>
            </a:fld>
            <a:endParaRPr lang="en-US"/>
          </a:p>
        </p:txBody>
      </p:sp>
      <p:sp>
        <p:nvSpPr>
          <p:cNvPr id="17" name="TextBox 16"/>
          <p:cNvSpPr txBox="1"/>
          <p:nvPr userDrawn="1"/>
        </p:nvSpPr>
        <p:spPr>
          <a:xfrm>
            <a:off x="0" y="6411912"/>
            <a:ext cx="9144000" cy="369888"/>
          </a:xfrm>
          <a:prstGeom prst="rect">
            <a:avLst/>
          </a:prstGeom>
          <a:noFill/>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defRPr/>
            </a:pPr>
            <a:r>
              <a:rPr lang="en-US" sz="900" dirty="0" smtClean="0">
                <a:cs typeface="+mn-cs"/>
              </a:rPr>
              <a:t>© </a:t>
            </a:r>
            <a:r>
              <a:rPr lang="en-US" sz="900" dirty="0" smtClean="0">
                <a:cs typeface="+mn-cs"/>
              </a:rPr>
              <a:t>2016 </a:t>
            </a:r>
            <a:r>
              <a:rPr lang="en-US" sz="900" dirty="0" smtClean="0">
                <a:cs typeface="+mn-cs"/>
              </a:rPr>
              <a:t>Cengage Learning. All Rights Reserved. May not be copied, scanned, or duplicated, in whole or in part, except for use as </a:t>
            </a:r>
          </a:p>
          <a:p>
            <a:pPr algn="ctr" eaLnBrk="1" hangingPunct="1">
              <a:defRPr/>
            </a:pPr>
            <a:r>
              <a:rPr lang="en-US" sz="900" dirty="0" smtClean="0">
                <a:cs typeface="+mn-cs"/>
              </a:rPr>
              <a:t>permitted in a license distributed with a certain product or service or otherwise on a password-protected website for classroom use.</a:t>
            </a:r>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a:xfrm>
            <a:off x="1162050" y="6243638"/>
            <a:ext cx="1905000" cy="457200"/>
          </a:xfrm>
          <a:prstGeom prst="rect">
            <a:avLst/>
          </a:prstGeom>
        </p:spPr>
        <p:txBody>
          <a:bodyPr/>
          <a:lstStyle>
            <a:lvl1pPr>
              <a:defRPr/>
            </a:lvl1pPr>
          </a:lstStyle>
          <a:p>
            <a:endParaRPr lang="en-US"/>
          </a:p>
        </p:txBody>
      </p:sp>
      <p:sp>
        <p:nvSpPr>
          <p:cNvPr id="5" name="Footer Placeholder 4"/>
          <p:cNvSpPr>
            <a:spLocks noGrp="1"/>
          </p:cNvSpPr>
          <p:nvPr>
            <p:ph type="ftr" sz="quarter" idx="11"/>
          </p:nvPr>
        </p:nvSpPr>
        <p:spPr>
          <a:xfrm>
            <a:off x="3657600" y="6243638"/>
            <a:ext cx="2895600" cy="457200"/>
          </a:xfrm>
          <a:prstGeom prst="rect">
            <a:avLst/>
          </a:prstGeom>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B3E2D55B-C864-415D-A178-24715D87C054}" type="slidenum">
              <a:rPr lang="en-US"/>
              <a:pPr/>
              <a:t>‹#›</a:t>
            </a:fld>
            <a:endParaRPr lang="en-US"/>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04050" y="214313"/>
            <a:ext cx="1951038" cy="5918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150938" y="214313"/>
            <a:ext cx="5700712" cy="5918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a:xfrm>
            <a:off x="1162050" y="6243638"/>
            <a:ext cx="1905000" cy="457200"/>
          </a:xfrm>
          <a:prstGeom prst="rect">
            <a:avLst/>
          </a:prstGeom>
        </p:spPr>
        <p:txBody>
          <a:bodyPr/>
          <a:lstStyle>
            <a:lvl1pPr>
              <a:defRPr/>
            </a:lvl1pPr>
          </a:lstStyle>
          <a:p>
            <a:endParaRPr lang="en-US"/>
          </a:p>
        </p:txBody>
      </p:sp>
      <p:sp>
        <p:nvSpPr>
          <p:cNvPr id="5" name="Footer Placeholder 4"/>
          <p:cNvSpPr>
            <a:spLocks noGrp="1"/>
          </p:cNvSpPr>
          <p:nvPr>
            <p:ph type="ftr" sz="quarter" idx="11"/>
          </p:nvPr>
        </p:nvSpPr>
        <p:spPr>
          <a:xfrm>
            <a:off x="3657600" y="6243638"/>
            <a:ext cx="2895600" cy="457200"/>
          </a:xfrm>
          <a:prstGeom prst="rect">
            <a:avLst/>
          </a:prstGeom>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636E2383-B598-4990-9A6B-EAB5C56AAE56}" type="slidenum">
              <a:rPr lang="en-US"/>
              <a:pPr/>
              <a:t>‹#›</a:t>
            </a:fld>
            <a:endParaRPr lang="en-US"/>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a:xfrm>
            <a:off x="1162050" y="6243638"/>
            <a:ext cx="1905000" cy="457200"/>
          </a:xfrm>
          <a:prstGeom prst="rect">
            <a:avLst/>
          </a:prstGeom>
        </p:spPr>
        <p:txBody>
          <a:bodyPr/>
          <a:lstStyle>
            <a:lvl1pPr>
              <a:defRPr/>
            </a:lvl1pPr>
          </a:lstStyle>
          <a:p>
            <a:endParaRPr lang="en-US"/>
          </a:p>
        </p:txBody>
      </p:sp>
      <p:sp>
        <p:nvSpPr>
          <p:cNvPr id="5" name="Footer Placeholder 4"/>
          <p:cNvSpPr>
            <a:spLocks noGrp="1"/>
          </p:cNvSpPr>
          <p:nvPr>
            <p:ph type="ftr" sz="quarter" idx="11"/>
          </p:nvPr>
        </p:nvSpPr>
        <p:spPr>
          <a:xfrm>
            <a:off x="3657600" y="6243638"/>
            <a:ext cx="2895600" cy="457200"/>
          </a:xfrm>
          <a:prstGeom prst="rect">
            <a:avLst/>
          </a:prstGeom>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A50A7522-F304-4426-9E53-1BBF9DBDA7C7}" type="slidenum">
              <a:rPr lang="en-US"/>
              <a:pPr/>
              <a:t>‹#›</a:t>
            </a:fld>
            <a:endParaRPr lang="en-US"/>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a:xfrm>
            <a:off x="1162050" y="6243638"/>
            <a:ext cx="1905000" cy="457200"/>
          </a:xfrm>
          <a:prstGeom prst="rect">
            <a:avLst/>
          </a:prstGeom>
        </p:spPr>
        <p:txBody>
          <a:bodyPr/>
          <a:lstStyle>
            <a:lvl1pPr>
              <a:defRPr/>
            </a:lvl1pPr>
          </a:lstStyle>
          <a:p>
            <a:endParaRPr lang="en-US"/>
          </a:p>
        </p:txBody>
      </p:sp>
      <p:sp>
        <p:nvSpPr>
          <p:cNvPr id="5" name="Footer Placeholder 4"/>
          <p:cNvSpPr>
            <a:spLocks noGrp="1"/>
          </p:cNvSpPr>
          <p:nvPr>
            <p:ph type="ftr" sz="quarter" idx="11"/>
          </p:nvPr>
        </p:nvSpPr>
        <p:spPr>
          <a:xfrm>
            <a:off x="3657600" y="6243638"/>
            <a:ext cx="2895600" cy="457200"/>
          </a:xfrm>
          <a:prstGeom prst="rect">
            <a:avLst/>
          </a:prstGeom>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504714F5-6D99-4F28-8C45-EC8D1C634286}" type="slidenum">
              <a:rPr lang="en-US"/>
              <a:pPr/>
              <a:t>‹#›</a:t>
            </a:fld>
            <a:endParaRPr lang="en-US"/>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182688" y="2017713"/>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5145088" y="2017713"/>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a:xfrm>
            <a:off x="1162050" y="6243638"/>
            <a:ext cx="1905000" cy="457200"/>
          </a:xfrm>
          <a:prstGeom prst="rect">
            <a:avLst/>
          </a:prstGeom>
        </p:spPr>
        <p:txBody>
          <a:bodyPr/>
          <a:lstStyle>
            <a:lvl1pPr>
              <a:defRPr/>
            </a:lvl1pPr>
          </a:lstStyle>
          <a:p>
            <a:endParaRPr lang="en-US"/>
          </a:p>
        </p:txBody>
      </p:sp>
      <p:sp>
        <p:nvSpPr>
          <p:cNvPr id="6" name="Footer Placeholder 5"/>
          <p:cNvSpPr>
            <a:spLocks noGrp="1"/>
          </p:cNvSpPr>
          <p:nvPr>
            <p:ph type="ftr" sz="quarter" idx="11"/>
          </p:nvPr>
        </p:nvSpPr>
        <p:spPr>
          <a:xfrm>
            <a:off x="3657600" y="6243638"/>
            <a:ext cx="2895600" cy="457200"/>
          </a:xfrm>
          <a:prstGeom prst="rect">
            <a:avLst/>
          </a:prstGeom>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2B39B040-53F6-4017-BF3D-CADBEFE710CC}" type="slidenum">
              <a:rPr lang="en-US"/>
              <a:pPr/>
              <a:t>‹#›</a:t>
            </a:fld>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a:xfrm>
            <a:off x="1162050" y="6243638"/>
            <a:ext cx="1905000" cy="457200"/>
          </a:xfrm>
          <a:prstGeom prst="rect">
            <a:avLst/>
          </a:prstGeom>
        </p:spPr>
        <p:txBody>
          <a:bodyPr/>
          <a:lstStyle>
            <a:lvl1pPr>
              <a:defRPr/>
            </a:lvl1pPr>
          </a:lstStyle>
          <a:p>
            <a:endParaRPr lang="en-US"/>
          </a:p>
        </p:txBody>
      </p:sp>
      <p:sp>
        <p:nvSpPr>
          <p:cNvPr id="8" name="Footer Placeholder 7"/>
          <p:cNvSpPr>
            <a:spLocks noGrp="1"/>
          </p:cNvSpPr>
          <p:nvPr>
            <p:ph type="ftr" sz="quarter" idx="11"/>
          </p:nvPr>
        </p:nvSpPr>
        <p:spPr>
          <a:xfrm>
            <a:off x="3657600" y="6243638"/>
            <a:ext cx="2895600" cy="457200"/>
          </a:xfrm>
          <a:prstGeom prst="rect">
            <a:avLst/>
          </a:prstGeom>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EDC18C69-BB44-4548-A100-F7214200809C}" type="slidenum">
              <a:rPr lang="en-US"/>
              <a:pPr/>
              <a:t>‹#›</a:t>
            </a:fld>
            <a:endParaRPr lang="en-US"/>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a:xfrm>
            <a:off x="1162050" y="6243638"/>
            <a:ext cx="1905000" cy="457200"/>
          </a:xfrm>
          <a:prstGeom prst="rect">
            <a:avLst/>
          </a:prstGeom>
        </p:spPr>
        <p:txBody>
          <a:bodyPr/>
          <a:lstStyle>
            <a:lvl1pPr>
              <a:defRPr/>
            </a:lvl1pPr>
          </a:lstStyle>
          <a:p>
            <a:endParaRPr lang="en-US"/>
          </a:p>
        </p:txBody>
      </p:sp>
      <p:sp>
        <p:nvSpPr>
          <p:cNvPr id="4" name="Footer Placeholder 3"/>
          <p:cNvSpPr>
            <a:spLocks noGrp="1"/>
          </p:cNvSpPr>
          <p:nvPr>
            <p:ph type="ftr" sz="quarter" idx="11"/>
          </p:nvPr>
        </p:nvSpPr>
        <p:spPr>
          <a:xfrm>
            <a:off x="3657600" y="6243638"/>
            <a:ext cx="2895600" cy="457200"/>
          </a:xfrm>
          <a:prstGeom prst="rect">
            <a:avLst/>
          </a:prstGeom>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288C0B96-FF91-46E5-A6CB-63D47AED1A51}" type="slidenum">
              <a:rPr lang="en-US"/>
              <a:pPr/>
              <a:t>‹#›</a:t>
            </a:fld>
            <a:endParaRPr lang="en-US"/>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a:xfrm>
            <a:off x="1162050" y="6243638"/>
            <a:ext cx="1905000" cy="457200"/>
          </a:xfrm>
          <a:prstGeom prst="rect">
            <a:avLst/>
          </a:prstGeom>
        </p:spPr>
        <p:txBody>
          <a:bodyPr/>
          <a:lstStyle>
            <a:lvl1pPr>
              <a:defRPr/>
            </a:lvl1pPr>
          </a:lstStyle>
          <a:p>
            <a:endParaRPr lang="en-US"/>
          </a:p>
        </p:txBody>
      </p:sp>
      <p:sp>
        <p:nvSpPr>
          <p:cNvPr id="3" name="Footer Placeholder 2"/>
          <p:cNvSpPr>
            <a:spLocks noGrp="1"/>
          </p:cNvSpPr>
          <p:nvPr>
            <p:ph type="ftr" sz="quarter" idx="11"/>
          </p:nvPr>
        </p:nvSpPr>
        <p:spPr>
          <a:xfrm>
            <a:off x="3657600" y="6243638"/>
            <a:ext cx="2895600" cy="457200"/>
          </a:xfrm>
          <a:prstGeom prst="rect">
            <a:avLst/>
          </a:prstGeom>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7BA994DB-B466-4886-A2DF-E36C13356848}" type="slidenum">
              <a:rPr lang="en-US"/>
              <a:pPr/>
              <a:t>‹#›</a:t>
            </a:fld>
            <a:endParaRPr lang="en-US"/>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1162050" y="6243638"/>
            <a:ext cx="1905000" cy="457200"/>
          </a:xfrm>
          <a:prstGeom prst="rect">
            <a:avLst/>
          </a:prstGeom>
        </p:spPr>
        <p:txBody>
          <a:bodyPr/>
          <a:lstStyle>
            <a:lvl1pPr>
              <a:defRPr/>
            </a:lvl1pPr>
          </a:lstStyle>
          <a:p>
            <a:endParaRPr lang="en-US"/>
          </a:p>
        </p:txBody>
      </p:sp>
      <p:sp>
        <p:nvSpPr>
          <p:cNvPr id="6" name="Footer Placeholder 5"/>
          <p:cNvSpPr>
            <a:spLocks noGrp="1"/>
          </p:cNvSpPr>
          <p:nvPr>
            <p:ph type="ftr" sz="quarter" idx="11"/>
          </p:nvPr>
        </p:nvSpPr>
        <p:spPr>
          <a:xfrm>
            <a:off x="3657600" y="6243638"/>
            <a:ext cx="2895600" cy="457200"/>
          </a:xfrm>
          <a:prstGeom prst="rect">
            <a:avLst/>
          </a:prstGeom>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F5ECF903-CC7A-404E-941B-5A4E6DD85316}" type="slidenum">
              <a:rPr lang="en-US"/>
              <a:pPr/>
              <a:t>‹#›</a:t>
            </a:fld>
            <a:endParaRPr lang="en-US"/>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1162050" y="6243638"/>
            <a:ext cx="1905000" cy="457200"/>
          </a:xfrm>
          <a:prstGeom prst="rect">
            <a:avLst/>
          </a:prstGeom>
        </p:spPr>
        <p:txBody>
          <a:bodyPr/>
          <a:lstStyle>
            <a:lvl1pPr>
              <a:defRPr/>
            </a:lvl1pPr>
          </a:lstStyle>
          <a:p>
            <a:endParaRPr lang="en-US"/>
          </a:p>
        </p:txBody>
      </p:sp>
      <p:sp>
        <p:nvSpPr>
          <p:cNvPr id="6" name="Footer Placeholder 5"/>
          <p:cNvSpPr>
            <a:spLocks noGrp="1"/>
          </p:cNvSpPr>
          <p:nvPr>
            <p:ph type="ftr" sz="quarter" idx="11"/>
          </p:nvPr>
        </p:nvSpPr>
        <p:spPr>
          <a:xfrm>
            <a:off x="3657600" y="6243638"/>
            <a:ext cx="2895600" cy="457200"/>
          </a:xfrm>
          <a:prstGeom prst="rect">
            <a:avLst/>
          </a:prstGeom>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F5715F25-3C19-41E1-91C9-8BB9BBD3633A}" type="slidenum">
              <a:rPr lang="en-US"/>
              <a:pPr/>
              <a:t>‹#›</a:t>
            </a:fld>
            <a:endParaRPr lang="en-US"/>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2530" name="Rectangle 2"/>
          <p:cNvSpPr>
            <a:spLocks noChangeArrowheads="1"/>
          </p:cNvSpPr>
          <p:nvPr/>
        </p:nvSpPr>
        <p:spPr bwMode="ltGray">
          <a:xfrm>
            <a:off x="417513" y="1098550"/>
            <a:ext cx="438150" cy="474663"/>
          </a:xfrm>
          <a:prstGeom prst="rect">
            <a:avLst/>
          </a:prstGeom>
          <a:solidFill>
            <a:schemeClr val="accent2"/>
          </a:solidFill>
          <a:ln w="9525">
            <a:noFill/>
            <a:miter lim="800000"/>
            <a:headEnd/>
            <a:tailEnd/>
          </a:ln>
          <a:effectLst/>
        </p:spPr>
        <p:txBody>
          <a:bodyPr wrap="none" anchor="ctr"/>
          <a:lstStyle/>
          <a:p>
            <a:pPr algn="ctr"/>
            <a:endParaRPr kumimoji="1" lang="en-US" sz="2400">
              <a:latin typeface="Tahoma" charset="0"/>
            </a:endParaRPr>
          </a:p>
        </p:txBody>
      </p:sp>
      <p:sp>
        <p:nvSpPr>
          <p:cNvPr id="22531" name="Rectangle 3"/>
          <p:cNvSpPr>
            <a:spLocks noChangeArrowheads="1"/>
          </p:cNvSpPr>
          <p:nvPr/>
        </p:nvSpPr>
        <p:spPr bwMode="ltGray">
          <a:xfrm>
            <a:off x="800100" y="1098550"/>
            <a:ext cx="328613" cy="474663"/>
          </a:xfrm>
          <a:prstGeom prst="rect">
            <a:avLst/>
          </a:prstGeom>
          <a:gradFill rotWithShape="0">
            <a:gsLst>
              <a:gs pos="0">
                <a:schemeClr val="accent2"/>
              </a:gs>
              <a:gs pos="100000">
                <a:schemeClr val="bg1"/>
              </a:gs>
            </a:gsLst>
            <a:lin ang="0" scaled="1"/>
          </a:gradFill>
          <a:ln w="9525">
            <a:noFill/>
            <a:miter lim="800000"/>
            <a:headEnd/>
            <a:tailEnd/>
          </a:ln>
          <a:effectLst/>
        </p:spPr>
        <p:txBody>
          <a:bodyPr wrap="none" anchor="ctr"/>
          <a:lstStyle/>
          <a:p>
            <a:pPr algn="ctr"/>
            <a:endParaRPr kumimoji="1" lang="en-US" sz="2400">
              <a:latin typeface="Tahoma" charset="0"/>
            </a:endParaRPr>
          </a:p>
        </p:txBody>
      </p:sp>
      <p:sp>
        <p:nvSpPr>
          <p:cNvPr id="22532" name="Rectangle 4"/>
          <p:cNvSpPr>
            <a:spLocks noChangeArrowheads="1"/>
          </p:cNvSpPr>
          <p:nvPr/>
        </p:nvSpPr>
        <p:spPr bwMode="ltGray">
          <a:xfrm>
            <a:off x="541338" y="1520825"/>
            <a:ext cx="422275" cy="474663"/>
          </a:xfrm>
          <a:prstGeom prst="rect">
            <a:avLst/>
          </a:prstGeom>
          <a:solidFill>
            <a:schemeClr val="folHlink"/>
          </a:solidFill>
          <a:ln w="9525">
            <a:noFill/>
            <a:miter lim="800000"/>
            <a:headEnd/>
            <a:tailEnd/>
          </a:ln>
          <a:effectLst/>
        </p:spPr>
        <p:txBody>
          <a:bodyPr wrap="none" anchor="ctr"/>
          <a:lstStyle/>
          <a:p>
            <a:pPr algn="ctr"/>
            <a:endParaRPr kumimoji="1" lang="en-US" sz="2400">
              <a:latin typeface="Tahoma" charset="0"/>
            </a:endParaRPr>
          </a:p>
        </p:txBody>
      </p:sp>
      <p:sp>
        <p:nvSpPr>
          <p:cNvPr id="22533" name="Rectangle 5"/>
          <p:cNvSpPr>
            <a:spLocks noChangeArrowheads="1"/>
          </p:cNvSpPr>
          <p:nvPr/>
        </p:nvSpPr>
        <p:spPr bwMode="ltGray">
          <a:xfrm>
            <a:off x="911225" y="1520825"/>
            <a:ext cx="368300" cy="474663"/>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pPr algn="ctr"/>
            <a:endParaRPr kumimoji="1" lang="en-US" sz="2400">
              <a:latin typeface="Tahoma" charset="0"/>
            </a:endParaRPr>
          </a:p>
        </p:txBody>
      </p:sp>
      <p:sp>
        <p:nvSpPr>
          <p:cNvPr id="22534" name="Rectangle 6"/>
          <p:cNvSpPr>
            <a:spLocks noChangeArrowheads="1"/>
          </p:cNvSpPr>
          <p:nvPr/>
        </p:nvSpPr>
        <p:spPr bwMode="ltGray">
          <a:xfrm>
            <a:off x="127000" y="1447800"/>
            <a:ext cx="560388" cy="422275"/>
          </a:xfrm>
          <a:prstGeom prst="rect">
            <a:avLst/>
          </a:prstGeom>
          <a:gradFill rotWithShape="0">
            <a:gsLst>
              <a:gs pos="0">
                <a:schemeClr val="bg1"/>
              </a:gs>
              <a:gs pos="100000">
                <a:schemeClr val="hlink"/>
              </a:gs>
            </a:gsLst>
            <a:lin ang="18900000" scaled="1"/>
          </a:gradFill>
          <a:ln w="9525">
            <a:noFill/>
            <a:miter lim="800000"/>
            <a:headEnd/>
            <a:tailEnd/>
          </a:ln>
          <a:effectLst/>
        </p:spPr>
        <p:txBody>
          <a:bodyPr wrap="none" anchor="ctr"/>
          <a:lstStyle/>
          <a:p>
            <a:pPr algn="ctr"/>
            <a:endParaRPr kumimoji="1" lang="en-US" sz="2400">
              <a:latin typeface="Tahoma" charset="0"/>
            </a:endParaRPr>
          </a:p>
        </p:txBody>
      </p:sp>
      <p:sp>
        <p:nvSpPr>
          <p:cNvPr id="22535" name="Rectangle 7"/>
          <p:cNvSpPr>
            <a:spLocks noChangeArrowheads="1"/>
          </p:cNvSpPr>
          <p:nvPr/>
        </p:nvSpPr>
        <p:spPr bwMode="gray">
          <a:xfrm>
            <a:off x="762000" y="990600"/>
            <a:ext cx="31750" cy="1052513"/>
          </a:xfrm>
          <a:prstGeom prst="rect">
            <a:avLst/>
          </a:prstGeom>
          <a:solidFill>
            <a:schemeClr val="bg2"/>
          </a:solidFill>
          <a:ln w="9525">
            <a:noFill/>
            <a:miter lim="800000"/>
            <a:headEnd/>
            <a:tailEnd/>
          </a:ln>
          <a:effectLst/>
        </p:spPr>
        <p:txBody>
          <a:bodyPr wrap="none" anchor="ctr"/>
          <a:lstStyle/>
          <a:p>
            <a:pPr algn="ctr"/>
            <a:endParaRPr kumimoji="1" lang="en-US" sz="2400">
              <a:latin typeface="Tahoma" charset="0"/>
            </a:endParaRPr>
          </a:p>
        </p:txBody>
      </p:sp>
      <p:sp>
        <p:nvSpPr>
          <p:cNvPr id="22536" name="Rectangle 8"/>
          <p:cNvSpPr>
            <a:spLocks noChangeArrowheads="1"/>
          </p:cNvSpPr>
          <p:nvPr/>
        </p:nvSpPr>
        <p:spPr bwMode="gray">
          <a:xfrm>
            <a:off x="442913" y="1781175"/>
            <a:ext cx="8226425" cy="31750"/>
          </a:xfrm>
          <a:prstGeom prst="rect">
            <a:avLst/>
          </a:prstGeom>
          <a:gradFill rotWithShape="0">
            <a:gsLst>
              <a:gs pos="0">
                <a:schemeClr val="bg2"/>
              </a:gs>
              <a:gs pos="100000">
                <a:schemeClr val="bg1"/>
              </a:gs>
            </a:gsLst>
            <a:lin ang="0" scaled="1"/>
          </a:gradFill>
          <a:ln w="9525">
            <a:noFill/>
            <a:miter lim="800000"/>
            <a:headEnd/>
            <a:tailEnd/>
          </a:ln>
          <a:effectLst/>
        </p:spPr>
        <p:txBody>
          <a:bodyPr wrap="none" anchor="ctr"/>
          <a:lstStyle/>
          <a:p>
            <a:pPr algn="ctr"/>
            <a:endParaRPr kumimoji="1" lang="en-US" sz="2400">
              <a:latin typeface="Tahoma" charset="0"/>
            </a:endParaRPr>
          </a:p>
        </p:txBody>
      </p:sp>
      <p:sp>
        <p:nvSpPr>
          <p:cNvPr id="22537" name="Rectangle 9"/>
          <p:cNvSpPr>
            <a:spLocks noGrp="1" noChangeArrowheads="1"/>
          </p:cNvSpPr>
          <p:nvPr>
            <p:ph type="title"/>
          </p:nvPr>
        </p:nvSpPr>
        <p:spPr bwMode="auto">
          <a:xfrm>
            <a:off x="1150938" y="214313"/>
            <a:ext cx="7793037" cy="1462087"/>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p>
            <a:pPr lvl="0"/>
            <a:r>
              <a:rPr lang="en-US" smtClean="0"/>
              <a:t>Click to edit Master title style</a:t>
            </a:r>
          </a:p>
        </p:txBody>
      </p:sp>
      <p:sp>
        <p:nvSpPr>
          <p:cNvPr id="22538" name="Rectangle 10"/>
          <p:cNvSpPr>
            <a:spLocks noGrp="1" noChangeArrowheads="1"/>
          </p:cNvSpPr>
          <p:nvPr>
            <p:ph type="body" idx="1"/>
          </p:nvPr>
        </p:nvSpPr>
        <p:spPr bwMode="auto">
          <a:xfrm>
            <a:off x="1182688" y="2017713"/>
            <a:ext cx="7772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2541" name="Rectangle 13"/>
          <p:cNvSpPr>
            <a:spLocks noGrp="1" noChangeArrowheads="1"/>
          </p:cNvSpPr>
          <p:nvPr>
            <p:ph type="sldNum" sz="quarter" idx="4"/>
          </p:nvPr>
        </p:nvSpPr>
        <p:spPr bwMode="auto">
          <a:xfrm>
            <a:off x="7042150" y="6243638"/>
            <a:ext cx="19050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400">
                <a:latin typeface="+mn-lt"/>
              </a:defRPr>
            </a:lvl1pPr>
          </a:lstStyle>
          <a:p>
            <a:fld id="{65DEC4F2-0A4D-4581-9A9F-86985507593A}" type="slidenum">
              <a:rPr lang="en-US"/>
              <a:pPr/>
              <a:t>‹#›</a:t>
            </a:fld>
            <a:endParaRPr lang="en-US"/>
          </a:p>
        </p:txBody>
      </p:sp>
      <p:sp>
        <p:nvSpPr>
          <p:cNvPr id="14" name="TextBox 13"/>
          <p:cNvSpPr txBox="1"/>
          <p:nvPr userDrawn="1"/>
        </p:nvSpPr>
        <p:spPr>
          <a:xfrm>
            <a:off x="0" y="6411912"/>
            <a:ext cx="9144000" cy="369888"/>
          </a:xfrm>
          <a:prstGeom prst="rect">
            <a:avLst/>
          </a:prstGeom>
          <a:noFill/>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defRPr/>
            </a:pPr>
            <a:r>
              <a:rPr lang="en-US" sz="900" dirty="0" smtClean="0">
                <a:cs typeface="+mn-cs"/>
              </a:rPr>
              <a:t>© </a:t>
            </a:r>
            <a:r>
              <a:rPr lang="en-US" sz="900" dirty="0" smtClean="0">
                <a:cs typeface="+mn-cs"/>
              </a:rPr>
              <a:t>2016 </a:t>
            </a:r>
            <a:r>
              <a:rPr lang="en-US" sz="900" dirty="0" smtClean="0">
                <a:cs typeface="+mn-cs"/>
              </a:rPr>
              <a:t>Cengage Learning. All Rights Reserved. May not be copied, scanned, or duplicated, in whole or in part, except for use as </a:t>
            </a:r>
          </a:p>
          <a:p>
            <a:pPr algn="ctr" eaLnBrk="1" hangingPunct="1">
              <a:defRPr/>
            </a:pPr>
            <a:r>
              <a:rPr lang="en-US" sz="900" dirty="0" smtClean="0">
                <a:cs typeface="+mn-cs"/>
              </a:rPr>
              <a:t>permitted in a license distributed with a certain product or service or otherwise on a password-protected website for classroom use.</a:t>
            </a:r>
          </a:p>
        </p:txBody>
      </p:sp>
    </p:spTree>
  </p:cSld>
  <p:clrMap bg1="lt1" tx1="dk1" bg2="lt2" tx2="dk2" accent1="accent1" accent2="accent2" accent3="accent3" accent4="accent4" accent5="accent5" accent6="accent6" hlink="hlink" folHlink="folHlink"/>
  <p:sldLayoutIdLst>
    <p:sldLayoutId id="2147483650" r:id="rId1"/>
    <p:sldLayoutId id="2147483651" r:id="rId2"/>
    <p:sldLayoutId id="2147483652" r:id="rId3"/>
    <p:sldLayoutId id="2147483653" r:id="rId4"/>
    <p:sldLayoutId id="2147483654" r:id="rId5"/>
    <p:sldLayoutId id="2147483655" r:id="rId6"/>
    <p:sldLayoutId id="2147483656" r:id="rId7"/>
    <p:sldLayoutId id="2147483657" r:id="rId8"/>
    <p:sldLayoutId id="2147483658" r:id="rId9"/>
    <p:sldLayoutId id="2147483659" r:id="rId10"/>
    <p:sldLayoutId id="2147483660" r:id="rId11"/>
  </p:sldLayoutIdLst>
  <p:timing>
    <p:tnLst>
      <p:par>
        <p:cTn id="1" dur="indefinite" restart="never" nodeType="tmRoot"/>
      </p:par>
    </p:tnLst>
  </p:timing>
  <p:txStyles>
    <p:titleStyle>
      <a:lvl1pPr algn="l" rtl="0" fontAlgn="base">
        <a:spcBef>
          <a:spcPct val="0"/>
        </a:spcBef>
        <a:spcAft>
          <a:spcPct val="0"/>
        </a:spcAft>
        <a:defRPr sz="4400">
          <a:solidFill>
            <a:schemeClr val="tx2"/>
          </a:solidFill>
          <a:latin typeface="+mj-lt"/>
          <a:ea typeface="+mj-ea"/>
          <a:cs typeface="+mj-cs"/>
        </a:defRPr>
      </a:lvl1pPr>
      <a:lvl2pPr algn="l" rtl="0" fontAlgn="base">
        <a:spcBef>
          <a:spcPct val="0"/>
        </a:spcBef>
        <a:spcAft>
          <a:spcPct val="0"/>
        </a:spcAft>
        <a:defRPr sz="4400">
          <a:solidFill>
            <a:schemeClr val="tx2"/>
          </a:solidFill>
          <a:latin typeface="Tahoma" charset="0"/>
        </a:defRPr>
      </a:lvl2pPr>
      <a:lvl3pPr algn="l" rtl="0" fontAlgn="base">
        <a:spcBef>
          <a:spcPct val="0"/>
        </a:spcBef>
        <a:spcAft>
          <a:spcPct val="0"/>
        </a:spcAft>
        <a:defRPr sz="4400">
          <a:solidFill>
            <a:schemeClr val="tx2"/>
          </a:solidFill>
          <a:latin typeface="Tahoma" charset="0"/>
        </a:defRPr>
      </a:lvl3pPr>
      <a:lvl4pPr algn="l" rtl="0" fontAlgn="base">
        <a:spcBef>
          <a:spcPct val="0"/>
        </a:spcBef>
        <a:spcAft>
          <a:spcPct val="0"/>
        </a:spcAft>
        <a:defRPr sz="4400">
          <a:solidFill>
            <a:schemeClr val="tx2"/>
          </a:solidFill>
          <a:latin typeface="Tahoma" charset="0"/>
        </a:defRPr>
      </a:lvl4pPr>
      <a:lvl5pPr algn="l" rtl="0" fontAlgn="base">
        <a:spcBef>
          <a:spcPct val="0"/>
        </a:spcBef>
        <a:spcAft>
          <a:spcPct val="0"/>
        </a:spcAft>
        <a:defRPr sz="4400">
          <a:solidFill>
            <a:schemeClr val="tx2"/>
          </a:solidFill>
          <a:latin typeface="Tahoma" charset="0"/>
        </a:defRPr>
      </a:lvl5pPr>
      <a:lvl6pPr marL="457200" algn="l" rtl="0" fontAlgn="base">
        <a:spcBef>
          <a:spcPct val="0"/>
        </a:spcBef>
        <a:spcAft>
          <a:spcPct val="0"/>
        </a:spcAft>
        <a:defRPr sz="4400">
          <a:solidFill>
            <a:schemeClr val="tx2"/>
          </a:solidFill>
          <a:latin typeface="Tahoma" charset="0"/>
        </a:defRPr>
      </a:lvl6pPr>
      <a:lvl7pPr marL="914400" algn="l" rtl="0" fontAlgn="base">
        <a:spcBef>
          <a:spcPct val="0"/>
        </a:spcBef>
        <a:spcAft>
          <a:spcPct val="0"/>
        </a:spcAft>
        <a:defRPr sz="4400">
          <a:solidFill>
            <a:schemeClr val="tx2"/>
          </a:solidFill>
          <a:latin typeface="Tahoma" charset="0"/>
        </a:defRPr>
      </a:lvl7pPr>
      <a:lvl8pPr marL="1371600" algn="l" rtl="0" fontAlgn="base">
        <a:spcBef>
          <a:spcPct val="0"/>
        </a:spcBef>
        <a:spcAft>
          <a:spcPct val="0"/>
        </a:spcAft>
        <a:defRPr sz="4400">
          <a:solidFill>
            <a:schemeClr val="tx2"/>
          </a:solidFill>
          <a:latin typeface="Tahoma" charset="0"/>
        </a:defRPr>
      </a:lvl8pPr>
      <a:lvl9pPr marL="1828800" algn="l" rtl="0" fontAlgn="base">
        <a:spcBef>
          <a:spcPct val="0"/>
        </a:spcBef>
        <a:spcAft>
          <a:spcPct val="0"/>
        </a:spcAft>
        <a:defRPr sz="4400">
          <a:solidFill>
            <a:schemeClr val="tx2"/>
          </a:solidFill>
          <a:latin typeface="Tahoma" charset="0"/>
        </a:defRPr>
      </a:lvl9pPr>
    </p:titleStyle>
    <p:bodyStyle>
      <a:lvl1pPr marL="342900" indent="-342900" algn="l" rtl="0" fontAlgn="base">
        <a:spcBef>
          <a:spcPct val="20000"/>
        </a:spcBef>
        <a:spcAft>
          <a:spcPct val="0"/>
        </a:spcAft>
        <a:buClr>
          <a:schemeClr val="folHlink"/>
        </a:buClr>
        <a:buSzPct val="60000"/>
        <a:buFont typeface="Wingdings" pitchFamily="2" charset="2"/>
        <a:buChar char="n"/>
        <a:defRPr sz="3200">
          <a:solidFill>
            <a:schemeClr val="tx1"/>
          </a:solidFill>
          <a:latin typeface="+mn-lt"/>
          <a:ea typeface="+mn-ea"/>
          <a:cs typeface="+mn-cs"/>
        </a:defRPr>
      </a:lvl1pPr>
      <a:lvl2pPr marL="742950" indent="-285750" algn="l" rtl="0" fontAlgn="base">
        <a:spcBef>
          <a:spcPct val="20000"/>
        </a:spcBef>
        <a:spcAft>
          <a:spcPct val="0"/>
        </a:spcAft>
        <a:buClr>
          <a:schemeClr val="hlink"/>
        </a:buClr>
        <a:buSzPct val="55000"/>
        <a:buFont typeface="Wingdings" pitchFamily="2" charset="2"/>
        <a:buChar char="n"/>
        <a:defRPr sz="2800">
          <a:solidFill>
            <a:schemeClr val="tx1"/>
          </a:solidFill>
          <a:latin typeface="+mn-lt"/>
        </a:defRPr>
      </a:lvl2pPr>
      <a:lvl3pPr marL="1143000" indent="-228600" algn="l" rtl="0" fontAlgn="base">
        <a:spcBef>
          <a:spcPct val="20000"/>
        </a:spcBef>
        <a:spcAft>
          <a:spcPct val="0"/>
        </a:spcAft>
        <a:buClr>
          <a:schemeClr val="folHlink"/>
        </a:buClr>
        <a:buSzPct val="50000"/>
        <a:buFont typeface="Wingdings" pitchFamily="2" charset="2"/>
        <a:buChar char="n"/>
        <a:defRPr sz="2400">
          <a:solidFill>
            <a:schemeClr val="tx1"/>
          </a:solidFill>
          <a:latin typeface="+mn-lt"/>
        </a:defRPr>
      </a:lvl3pPr>
      <a:lvl4pPr marL="1600200" indent="-228600" algn="l" rtl="0" fontAlgn="base">
        <a:spcBef>
          <a:spcPct val="20000"/>
        </a:spcBef>
        <a:spcAft>
          <a:spcPct val="0"/>
        </a:spcAft>
        <a:buClr>
          <a:schemeClr val="accent2"/>
        </a:buClr>
        <a:buSzPct val="55000"/>
        <a:buFont typeface="Wingdings" pitchFamily="2" charset="2"/>
        <a:buChar char="n"/>
        <a:defRPr sz="2000">
          <a:solidFill>
            <a:schemeClr val="tx1"/>
          </a:solidFill>
          <a:latin typeface="+mn-lt"/>
        </a:defRPr>
      </a:lvl4pPr>
      <a:lvl5pPr marL="2057400" indent="-228600" algn="l" rtl="0" fontAlgn="base">
        <a:spcBef>
          <a:spcPct val="20000"/>
        </a:spcBef>
        <a:spcAft>
          <a:spcPct val="0"/>
        </a:spcAft>
        <a:buClr>
          <a:schemeClr val="accent1"/>
        </a:buClr>
        <a:buSzPct val="50000"/>
        <a:buFont typeface="Wingdings" pitchFamily="2" charset="2"/>
        <a:buChar char="n"/>
        <a:defRPr sz="2000">
          <a:solidFill>
            <a:schemeClr val="tx1"/>
          </a:solidFill>
          <a:latin typeface="+mn-lt"/>
        </a:defRPr>
      </a:lvl5pPr>
      <a:lvl6pPr marL="2514600" indent="-228600" algn="l" rtl="0" fontAlgn="base">
        <a:spcBef>
          <a:spcPct val="20000"/>
        </a:spcBef>
        <a:spcAft>
          <a:spcPct val="0"/>
        </a:spcAft>
        <a:buClr>
          <a:schemeClr val="accent1"/>
        </a:buClr>
        <a:buSzPct val="50000"/>
        <a:buFont typeface="Wingdings" pitchFamily="2" charset="2"/>
        <a:buChar char="n"/>
        <a:defRPr sz="2000">
          <a:solidFill>
            <a:schemeClr val="tx1"/>
          </a:solidFill>
          <a:latin typeface="+mn-lt"/>
        </a:defRPr>
      </a:lvl6pPr>
      <a:lvl7pPr marL="2971800" indent="-228600" algn="l" rtl="0" fontAlgn="base">
        <a:spcBef>
          <a:spcPct val="20000"/>
        </a:spcBef>
        <a:spcAft>
          <a:spcPct val="0"/>
        </a:spcAft>
        <a:buClr>
          <a:schemeClr val="accent1"/>
        </a:buClr>
        <a:buSzPct val="50000"/>
        <a:buFont typeface="Wingdings" pitchFamily="2" charset="2"/>
        <a:buChar char="n"/>
        <a:defRPr sz="2000">
          <a:solidFill>
            <a:schemeClr val="tx1"/>
          </a:solidFill>
          <a:latin typeface="+mn-lt"/>
        </a:defRPr>
      </a:lvl7pPr>
      <a:lvl8pPr marL="3429000" indent="-228600" algn="l" rtl="0" fontAlgn="base">
        <a:spcBef>
          <a:spcPct val="20000"/>
        </a:spcBef>
        <a:spcAft>
          <a:spcPct val="0"/>
        </a:spcAft>
        <a:buClr>
          <a:schemeClr val="accent1"/>
        </a:buClr>
        <a:buSzPct val="50000"/>
        <a:buFont typeface="Wingdings" pitchFamily="2" charset="2"/>
        <a:buChar char="n"/>
        <a:defRPr sz="2000">
          <a:solidFill>
            <a:schemeClr val="tx1"/>
          </a:solidFill>
          <a:latin typeface="+mn-lt"/>
        </a:defRPr>
      </a:lvl8pPr>
      <a:lvl9pPr marL="3886200" indent="-228600" algn="l" rtl="0" fontAlgn="base">
        <a:spcBef>
          <a:spcPct val="20000"/>
        </a:spcBef>
        <a:spcAft>
          <a:spcPct val="0"/>
        </a:spcAft>
        <a:buClr>
          <a:schemeClr val="accent1"/>
        </a:buClr>
        <a:buSzPct val="50000"/>
        <a:buFont typeface="Wingdings" pitchFamily="2" charset="2"/>
        <a:buChar char="n"/>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6"/>
          <p:cNvSpPr>
            <a:spLocks noGrp="1" noChangeArrowheads="1"/>
          </p:cNvSpPr>
          <p:nvPr>
            <p:ph type="sldNum" sz="quarter" idx="4"/>
          </p:nvPr>
        </p:nvSpPr>
        <p:spPr/>
        <p:txBody>
          <a:bodyPr/>
          <a:lstStyle/>
          <a:p>
            <a:fld id="{F5A1012E-BD0A-4CC2-BE01-61D40EDAAF1D}" type="slidenum">
              <a:rPr lang="en-US"/>
              <a:pPr/>
              <a:t>1</a:t>
            </a:fld>
            <a:endParaRPr lang="en-US" dirty="0"/>
          </a:p>
        </p:txBody>
      </p:sp>
      <p:sp>
        <p:nvSpPr>
          <p:cNvPr id="166918" name="Rectangle 6"/>
          <p:cNvSpPr>
            <a:spLocks noGrp="1" noChangeArrowheads="1"/>
          </p:cNvSpPr>
          <p:nvPr>
            <p:ph type="ctrTitle"/>
          </p:nvPr>
        </p:nvSpPr>
        <p:spPr/>
        <p:txBody>
          <a:bodyPr/>
          <a:lstStyle/>
          <a:p>
            <a:r>
              <a:rPr lang="en-US" dirty="0" smtClean="0"/>
              <a:t>Brigham &amp; </a:t>
            </a:r>
            <a:r>
              <a:rPr lang="en-US" dirty="0" err="1" smtClean="0"/>
              <a:t>Daves</a:t>
            </a:r>
            <a:endParaRPr lang="en-US" dirty="0"/>
          </a:p>
        </p:txBody>
      </p:sp>
      <p:sp>
        <p:nvSpPr>
          <p:cNvPr id="166919" name="Rectangle 7"/>
          <p:cNvSpPr>
            <a:spLocks noGrp="1" noChangeArrowheads="1"/>
          </p:cNvSpPr>
          <p:nvPr>
            <p:ph type="subTitle" idx="1"/>
          </p:nvPr>
        </p:nvSpPr>
        <p:spPr/>
        <p:txBody>
          <a:bodyPr/>
          <a:lstStyle/>
          <a:p>
            <a:r>
              <a:rPr lang="en-US" sz="4000" b="1" dirty="0" smtClean="0">
                <a:solidFill>
                  <a:schemeClr val="tx2"/>
                </a:solidFill>
              </a:rPr>
              <a:t>Intermediate Financial Management, 12e</a:t>
            </a:r>
            <a:endParaRPr lang="en-US" sz="4000" b="1" dirty="0">
              <a:solidFill>
                <a:schemeClr val="tx2"/>
              </a:solidFill>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6" name="Rectangle 4"/>
          <p:cNvSpPr>
            <a:spLocks noGrp="1" noChangeArrowheads="1"/>
          </p:cNvSpPr>
          <p:nvPr>
            <p:ph type="ctrTitle"/>
          </p:nvPr>
        </p:nvSpPr>
        <p:spPr/>
        <p:txBody>
          <a:bodyPr/>
          <a:lstStyle/>
          <a:p>
            <a:r>
              <a:rPr lang="en-US"/>
              <a:t>Chapter </a:t>
            </a:r>
            <a:r>
              <a:rPr lang="en-US" smtClean="0"/>
              <a:t>1</a:t>
            </a:r>
            <a:r>
              <a:rPr lang="en-US" dirty="0"/>
              <a:t/>
            </a:r>
            <a:br>
              <a:rPr lang="en-US" dirty="0"/>
            </a:br>
            <a:r>
              <a:rPr lang="en-US" dirty="0"/>
              <a:t>Web Extension 1A</a:t>
            </a:r>
          </a:p>
        </p:txBody>
      </p:sp>
      <p:sp>
        <p:nvSpPr>
          <p:cNvPr id="28677" name="Rectangle 5"/>
          <p:cNvSpPr>
            <a:spLocks noGrp="1" noChangeArrowheads="1"/>
          </p:cNvSpPr>
          <p:nvPr>
            <p:ph type="subTitle" idx="1"/>
          </p:nvPr>
        </p:nvSpPr>
        <p:spPr/>
        <p:txBody>
          <a:bodyPr/>
          <a:lstStyle/>
          <a:p>
            <a:r>
              <a:rPr lang="en-US" b="1" smtClean="0"/>
              <a:t>An </a:t>
            </a:r>
            <a:r>
              <a:rPr lang="en-US" b="1" dirty="0"/>
              <a:t>Overview of Derivatives</a:t>
            </a:r>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p:cNvSpPr>
            <a:spLocks noGrp="1" noChangeArrowheads="1"/>
          </p:cNvSpPr>
          <p:nvPr>
            <p:ph type="title"/>
          </p:nvPr>
        </p:nvSpPr>
        <p:spPr/>
        <p:txBody>
          <a:bodyPr/>
          <a:lstStyle/>
          <a:p>
            <a:r>
              <a:rPr lang="en-US"/>
              <a:t>Topics in Web Extension</a:t>
            </a:r>
          </a:p>
        </p:txBody>
      </p:sp>
      <p:sp>
        <p:nvSpPr>
          <p:cNvPr id="30723" name="Rectangle 3"/>
          <p:cNvSpPr>
            <a:spLocks noGrp="1" noChangeArrowheads="1"/>
          </p:cNvSpPr>
          <p:nvPr>
            <p:ph type="body" idx="1"/>
          </p:nvPr>
        </p:nvSpPr>
        <p:spPr/>
        <p:txBody>
          <a:bodyPr/>
          <a:lstStyle/>
          <a:p>
            <a:r>
              <a:rPr lang="en-US"/>
              <a:t>Overview of derivatives</a:t>
            </a:r>
          </a:p>
          <a:p>
            <a:pPr lvl="1"/>
            <a:r>
              <a:rPr lang="en-US"/>
              <a:t>Forward contracts</a:t>
            </a:r>
          </a:p>
          <a:p>
            <a:pPr lvl="1"/>
            <a:r>
              <a:rPr lang="en-US"/>
              <a:t>Futures contracts</a:t>
            </a:r>
          </a:p>
          <a:p>
            <a:pPr lvl="1"/>
            <a:r>
              <a:rPr lang="en-US"/>
              <a:t>Options</a:t>
            </a:r>
          </a:p>
          <a:p>
            <a:pPr lvl="1"/>
            <a:r>
              <a:rPr lang="en-US"/>
              <a:t>Swaps</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1746" name="Rectangle 2"/>
          <p:cNvSpPr>
            <a:spLocks noGrp="1" noChangeArrowheads="1"/>
          </p:cNvSpPr>
          <p:nvPr>
            <p:ph type="title"/>
          </p:nvPr>
        </p:nvSpPr>
        <p:spPr/>
        <p:txBody>
          <a:bodyPr/>
          <a:lstStyle/>
          <a:p>
            <a:r>
              <a:rPr lang="en-US"/>
              <a:t>Forward Contracts</a:t>
            </a:r>
          </a:p>
        </p:txBody>
      </p:sp>
      <p:sp>
        <p:nvSpPr>
          <p:cNvPr id="31748" name="Rectangle 4"/>
          <p:cNvSpPr>
            <a:spLocks noGrp="1" noChangeArrowheads="1"/>
          </p:cNvSpPr>
          <p:nvPr>
            <p:ph type="body" idx="1"/>
          </p:nvPr>
        </p:nvSpPr>
        <p:spPr/>
        <p:txBody>
          <a:bodyPr/>
          <a:lstStyle/>
          <a:p>
            <a:pPr>
              <a:lnSpc>
                <a:spcPct val="90000"/>
              </a:lnSpc>
            </a:pPr>
            <a:r>
              <a:rPr lang="en-US" sz="2400"/>
              <a:t>2 parties to contract, each with a basic position:</a:t>
            </a:r>
          </a:p>
          <a:p>
            <a:pPr lvl="1">
              <a:lnSpc>
                <a:spcPct val="90000"/>
              </a:lnSpc>
            </a:pPr>
            <a:r>
              <a:rPr lang="en-US" sz="2000"/>
              <a:t>One party is “long” (buy).  Obligates party to buy the underlying asset at some fixed price at a specified date in the future.</a:t>
            </a:r>
          </a:p>
          <a:p>
            <a:pPr lvl="1">
              <a:lnSpc>
                <a:spcPct val="90000"/>
              </a:lnSpc>
            </a:pPr>
            <a:r>
              <a:rPr lang="en-US" sz="2000"/>
              <a:t>One party is “short” (sell). Obligates party to sell the underlying asset at some fixed price at a specified date in the future.</a:t>
            </a:r>
          </a:p>
          <a:p>
            <a:pPr>
              <a:lnSpc>
                <a:spcPct val="90000"/>
              </a:lnSpc>
            </a:pPr>
            <a:r>
              <a:rPr lang="en-US" sz="2400"/>
              <a:t>Terms</a:t>
            </a:r>
          </a:p>
          <a:p>
            <a:pPr lvl="1">
              <a:lnSpc>
                <a:spcPct val="90000"/>
              </a:lnSpc>
            </a:pPr>
            <a:r>
              <a:rPr lang="en-US" sz="2000"/>
              <a:t>Forward price</a:t>
            </a:r>
          </a:p>
          <a:p>
            <a:pPr lvl="1">
              <a:lnSpc>
                <a:spcPct val="90000"/>
              </a:lnSpc>
            </a:pPr>
            <a:r>
              <a:rPr lang="en-US" sz="2000"/>
              <a:t>Delivery date (expiration date)</a:t>
            </a:r>
          </a:p>
          <a:p>
            <a:pPr>
              <a:lnSpc>
                <a:spcPct val="90000"/>
              </a:lnSpc>
            </a:pPr>
            <a:r>
              <a:rPr lang="en-US" sz="2400"/>
              <a:t>Forward contracts are common for currencies.</a:t>
            </a: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p:cNvSpPr>
            <a:spLocks noGrp="1" noChangeArrowheads="1"/>
          </p:cNvSpPr>
          <p:nvPr>
            <p:ph type="title"/>
          </p:nvPr>
        </p:nvSpPr>
        <p:spPr/>
        <p:txBody>
          <a:bodyPr/>
          <a:lstStyle/>
          <a:p>
            <a:r>
              <a:rPr lang="en-US"/>
              <a:t>Hedging Risk with Forward Contracts</a:t>
            </a:r>
          </a:p>
        </p:txBody>
      </p:sp>
      <p:sp>
        <p:nvSpPr>
          <p:cNvPr id="45059" name="Rectangle 3"/>
          <p:cNvSpPr>
            <a:spLocks noGrp="1" noChangeArrowheads="1"/>
          </p:cNvSpPr>
          <p:nvPr>
            <p:ph type="body" idx="1"/>
          </p:nvPr>
        </p:nvSpPr>
        <p:spPr/>
        <p:txBody>
          <a:bodyPr/>
          <a:lstStyle/>
          <a:p>
            <a:pPr>
              <a:lnSpc>
                <a:spcPct val="90000"/>
              </a:lnSpc>
            </a:pPr>
            <a:r>
              <a:rPr lang="en-US" sz="2400"/>
              <a:t>US wine importer might plan on purchasing French wine with euros in the fall.  Could lock in the currency exchange rate for the fall by taking a long position in a euro currency forward contract.</a:t>
            </a:r>
          </a:p>
          <a:p>
            <a:pPr>
              <a:lnSpc>
                <a:spcPct val="90000"/>
              </a:lnSpc>
            </a:pPr>
            <a:r>
              <a:rPr lang="en-US" sz="2400"/>
              <a:t>US computer manufacturer might plan on selling computers to German company in fall, with the payment in euros.  Could lock in exchange rate by taking a short position in euro forward contract.</a:t>
            </a:r>
          </a:p>
          <a:p>
            <a:pPr>
              <a:lnSpc>
                <a:spcPct val="90000"/>
              </a:lnSpc>
            </a:pPr>
            <a:r>
              <a:rPr lang="en-US" sz="2400"/>
              <a:t>Both parties have reduced risk by locking in the exchange rate.</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6082" name="Rectangle 2"/>
          <p:cNvSpPr>
            <a:spLocks noGrp="1" noChangeArrowheads="1"/>
          </p:cNvSpPr>
          <p:nvPr>
            <p:ph type="title"/>
          </p:nvPr>
        </p:nvSpPr>
        <p:spPr/>
        <p:txBody>
          <a:bodyPr/>
          <a:lstStyle/>
          <a:p>
            <a:r>
              <a:rPr lang="en-US"/>
              <a:t>Problems with Forward Contracts</a:t>
            </a:r>
          </a:p>
        </p:txBody>
      </p:sp>
      <p:sp>
        <p:nvSpPr>
          <p:cNvPr id="46083" name="Rectangle 3"/>
          <p:cNvSpPr>
            <a:spLocks noGrp="1" noChangeArrowheads="1"/>
          </p:cNvSpPr>
          <p:nvPr>
            <p:ph type="body" idx="1"/>
          </p:nvPr>
        </p:nvSpPr>
        <p:spPr/>
        <p:txBody>
          <a:bodyPr/>
          <a:lstStyle/>
          <a:p>
            <a:pPr>
              <a:lnSpc>
                <a:spcPct val="90000"/>
              </a:lnSpc>
            </a:pPr>
            <a:r>
              <a:rPr lang="en-US" sz="2800"/>
              <a:t>Forward contracts are made directly between two parties, so there is the possibility of default (although banks often are one of the parties in each transaction, in effect acting as “middlemen”).</a:t>
            </a:r>
          </a:p>
          <a:p>
            <a:pPr>
              <a:lnSpc>
                <a:spcPct val="90000"/>
              </a:lnSpc>
            </a:pPr>
            <a:r>
              <a:rPr lang="en-US" sz="2800"/>
              <a:t>Forward contracts are often designed for a specific need, so there is not a standardized contract, which makes it difficult to have a secondary market.</a:t>
            </a:r>
          </a:p>
          <a:p>
            <a:pPr>
              <a:lnSpc>
                <a:spcPct val="90000"/>
              </a:lnSpc>
            </a:pPr>
            <a:r>
              <a:rPr lang="en-US" sz="2800"/>
              <a:t>Futures contract solve these problems.</a:t>
            </a: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4034" name="Rectangle 2"/>
          <p:cNvSpPr>
            <a:spLocks noGrp="1" noChangeArrowheads="1"/>
          </p:cNvSpPr>
          <p:nvPr>
            <p:ph type="title"/>
          </p:nvPr>
        </p:nvSpPr>
        <p:spPr/>
        <p:txBody>
          <a:bodyPr/>
          <a:lstStyle/>
          <a:p>
            <a:r>
              <a:rPr lang="en-US"/>
              <a:t>Futures Contracts</a:t>
            </a:r>
          </a:p>
        </p:txBody>
      </p:sp>
      <p:sp>
        <p:nvSpPr>
          <p:cNvPr id="44035" name="Rectangle 3"/>
          <p:cNvSpPr>
            <a:spLocks noGrp="1" noChangeArrowheads="1"/>
          </p:cNvSpPr>
          <p:nvPr>
            <p:ph type="body" idx="1"/>
          </p:nvPr>
        </p:nvSpPr>
        <p:spPr/>
        <p:txBody>
          <a:bodyPr/>
          <a:lstStyle/>
          <a:p>
            <a:r>
              <a:rPr lang="en-US"/>
              <a:t>Similar to forwards, except:</a:t>
            </a:r>
          </a:p>
          <a:p>
            <a:pPr lvl="1"/>
            <a:r>
              <a:rPr lang="en-US"/>
              <a:t>Marking-to-market</a:t>
            </a:r>
          </a:p>
          <a:p>
            <a:pPr lvl="1"/>
            <a:r>
              <a:rPr lang="en-US"/>
              <a:t>Many more assets- agriculture, livestock, metals, indexes, currencies, interest rates, energy</a:t>
            </a:r>
          </a:p>
          <a:p>
            <a:pPr lvl="1"/>
            <a:r>
              <a:rPr lang="en-US"/>
              <a:t>Standardized contracts that trade on exchanges, such as CBOT</a:t>
            </a:r>
          </a:p>
        </p:txBody>
      </p:sp>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p:txBody>
          <a:bodyPr/>
          <a:lstStyle/>
          <a:p>
            <a:r>
              <a:rPr lang="en-US"/>
              <a:t>Options</a:t>
            </a:r>
          </a:p>
        </p:txBody>
      </p:sp>
      <p:sp>
        <p:nvSpPr>
          <p:cNvPr id="3075" name="Rectangle 3"/>
          <p:cNvSpPr>
            <a:spLocks noGrp="1" noChangeArrowheads="1"/>
          </p:cNvSpPr>
          <p:nvPr>
            <p:ph type="body" idx="1"/>
          </p:nvPr>
        </p:nvSpPr>
        <p:spPr/>
        <p:txBody>
          <a:bodyPr/>
          <a:lstStyle/>
          <a:p>
            <a:r>
              <a:rPr lang="en-US" sz="2800"/>
              <a:t>Basic Positions</a:t>
            </a:r>
          </a:p>
          <a:p>
            <a:pPr lvl="1"/>
            <a:r>
              <a:rPr lang="en-US" sz="2400"/>
              <a:t>Call / Put</a:t>
            </a:r>
          </a:p>
          <a:p>
            <a:pPr lvl="1"/>
            <a:r>
              <a:rPr lang="en-US" sz="2400"/>
              <a:t>Long / Short (writer)</a:t>
            </a:r>
          </a:p>
          <a:p>
            <a:r>
              <a:rPr lang="en-US" sz="2800"/>
              <a:t>Terms</a:t>
            </a:r>
          </a:p>
          <a:p>
            <a:pPr lvl="1"/>
            <a:r>
              <a:rPr lang="en-US" sz="2400"/>
              <a:t>Exercise Price</a:t>
            </a:r>
          </a:p>
          <a:p>
            <a:pPr lvl="1"/>
            <a:r>
              <a:rPr lang="en-US" sz="2400"/>
              <a:t>Expiration Date (can let expire unexercised)</a:t>
            </a:r>
          </a:p>
          <a:p>
            <a:pPr lvl="1"/>
            <a:r>
              <a:rPr lang="en-US" sz="2400"/>
              <a:t>Assets- Stocks, indexes, currency, and futures</a:t>
            </a:r>
          </a:p>
          <a:p>
            <a:r>
              <a:rPr lang="en-US" sz="2800"/>
              <a:t>CBOE</a:t>
            </a:r>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2"/>
          <p:cNvSpPr>
            <a:spLocks noGrp="1" noChangeArrowheads="1"/>
          </p:cNvSpPr>
          <p:nvPr>
            <p:ph type="title"/>
          </p:nvPr>
        </p:nvSpPr>
        <p:spPr/>
        <p:txBody>
          <a:bodyPr/>
          <a:lstStyle/>
          <a:p>
            <a:r>
              <a:rPr lang="en-US"/>
              <a:t>Swaps</a:t>
            </a:r>
          </a:p>
        </p:txBody>
      </p:sp>
      <p:sp>
        <p:nvSpPr>
          <p:cNvPr id="47107" name="Rectangle 3"/>
          <p:cNvSpPr>
            <a:spLocks noGrp="1" noChangeArrowheads="1"/>
          </p:cNvSpPr>
          <p:nvPr>
            <p:ph type="body" idx="1"/>
          </p:nvPr>
        </p:nvSpPr>
        <p:spPr/>
        <p:txBody>
          <a:bodyPr/>
          <a:lstStyle/>
          <a:p>
            <a:r>
              <a:rPr lang="en-US"/>
              <a:t>Two parties agree to “swap” some particular obligation (usually associated with debt)</a:t>
            </a:r>
          </a:p>
          <a:p>
            <a:pPr lvl="1"/>
            <a:r>
              <a:rPr lang="en-US"/>
              <a:t>Swap payments in one currency for payments in another currency</a:t>
            </a:r>
          </a:p>
          <a:p>
            <a:pPr lvl="1"/>
            <a:r>
              <a:rPr lang="en-US"/>
              <a:t>Swap floating-rate payments for fixed-rate payments</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Blends">
  <a:themeElements>
    <a:clrScheme name="Blends 3">
      <a:dk1>
        <a:srgbClr val="000000"/>
      </a:dk1>
      <a:lt1>
        <a:srgbClr val="FFFFFF"/>
      </a:lt1>
      <a:dk2>
        <a:srgbClr val="333399"/>
      </a:dk2>
      <a:lt2>
        <a:srgbClr val="1C1C1C"/>
      </a:lt2>
      <a:accent1>
        <a:srgbClr val="00E4A8"/>
      </a:accent1>
      <a:accent2>
        <a:srgbClr val="FFCF01"/>
      </a:accent2>
      <a:accent3>
        <a:srgbClr val="FFFFFF"/>
      </a:accent3>
      <a:accent4>
        <a:srgbClr val="000000"/>
      </a:accent4>
      <a:accent5>
        <a:srgbClr val="AAEFD1"/>
      </a:accent5>
      <a:accent6>
        <a:srgbClr val="E7BB01"/>
      </a:accent6>
      <a:hlink>
        <a:srgbClr val="FF0000"/>
      </a:hlink>
      <a:folHlink>
        <a:srgbClr val="3333CC"/>
      </a:folHlink>
    </a:clrScheme>
    <a:fontScheme name="Blends">
      <a:majorFont>
        <a:latin typeface="Tahoma"/>
        <a:ea typeface=""/>
        <a:cs typeface=""/>
      </a:majorFont>
      <a:minorFont>
        <a:latin typeface="Tahom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Blends 1">
        <a:dk1>
          <a:srgbClr val="969696"/>
        </a:dk1>
        <a:lt1>
          <a:srgbClr val="FFFFFF"/>
        </a:lt1>
        <a:dk2>
          <a:srgbClr val="000000"/>
        </a:dk2>
        <a:lt2>
          <a:srgbClr val="DDDDDD"/>
        </a:lt2>
        <a:accent1>
          <a:srgbClr val="00E4A8"/>
        </a:accent1>
        <a:accent2>
          <a:srgbClr val="3333CC"/>
        </a:accent2>
        <a:accent3>
          <a:srgbClr val="AAAAAA"/>
        </a:accent3>
        <a:accent4>
          <a:srgbClr val="DADADA"/>
        </a:accent4>
        <a:accent5>
          <a:srgbClr val="AAEFD1"/>
        </a:accent5>
        <a:accent6>
          <a:srgbClr val="2D2DB9"/>
        </a:accent6>
        <a:hlink>
          <a:srgbClr val="FF5050"/>
        </a:hlink>
        <a:folHlink>
          <a:srgbClr val="FFCF01"/>
        </a:folHlink>
      </a:clrScheme>
      <a:clrMap bg1="dk2" tx1="lt1" bg2="dk1" tx2="lt2" accent1="accent1" accent2="accent2" accent3="accent3" accent4="accent4" accent5="accent5" accent6="accent6" hlink="hlink" folHlink="folHlink"/>
    </a:extraClrScheme>
    <a:extraClrScheme>
      <a:clrScheme name="Blends 2">
        <a:dk1>
          <a:srgbClr val="000094"/>
        </a:dk1>
        <a:lt1>
          <a:srgbClr val="FFFFFF"/>
        </a:lt1>
        <a:dk2>
          <a:srgbClr val="0000CC"/>
        </a:dk2>
        <a:lt2>
          <a:srgbClr val="FFFFCC"/>
        </a:lt2>
        <a:accent1>
          <a:srgbClr val="3193FF"/>
        </a:accent1>
        <a:accent2>
          <a:srgbClr val="9900FF"/>
        </a:accent2>
        <a:accent3>
          <a:srgbClr val="AAAAE2"/>
        </a:accent3>
        <a:accent4>
          <a:srgbClr val="DADADA"/>
        </a:accent4>
        <a:accent5>
          <a:srgbClr val="ADC8FF"/>
        </a:accent5>
        <a:accent6>
          <a:srgbClr val="8A00E7"/>
        </a:accent6>
        <a:hlink>
          <a:srgbClr val="FF3399"/>
        </a:hlink>
        <a:folHlink>
          <a:srgbClr val="FFCC00"/>
        </a:folHlink>
      </a:clrScheme>
      <a:clrMap bg1="dk2" tx1="lt1" bg2="dk1" tx2="lt2" accent1="accent1" accent2="accent2" accent3="accent3" accent4="accent4" accent5="accent5" accent6="accent6" hlink="hlink" folHlink="folHlink"/>
    </a:extraClrScheme>
    <a:extraClrScheme>
      <a:clrScheme name="Blends 3">
        <a:dk1>
          <a:srgbClr val="000000"/>
        </a:dk1>
        <a:lt1>
          <a:srgbClr val="FFFFFF"/>
        </a:lt1>
        <a:dk2>
          <a:srgbClr val="333399"/>
        </a:dk2>
        <a:lt2>
          <a:srgbClr val="1C1C1C"/>
        </a:lt2>
        <a:accent1>
          <a:srgbClr val="00E4A8"/>
        </a:accent1>
        <a:accent2>
          <a:srgbClr val="FFCF01"/>
        </a:accent2>
        <a:accent3>
          <a:srgbClr val="FFFFFF"/>
        </a:accent3>
        <a:accent4>
          <a:srgbClr val="000000"/>
        </a:accent4>
        <a:accent5>
          <a:srgbClr val="AAEFD1"/>
        </a:accent5>
        <a:accent6>
          <a:srgbClr val="E7BB01"/>
        </a:accent6>
        <a:hlink>
          <a:srgbClr val="FF0000"/>
        </a:hlink>
        <a:folHlink>
          <a:srgbClr val="3333CC"/>
        </a:folHlink>
      </a:clrScheme>
      <a:clrMap bg1="lt1" tx1="dk1" bg2="lt2" tx2="dk2" accent1="accent1" accent2="accent2" accent3="accent3" accent4="accent4" accent5="accent5" accent6="accent6" hlink="hlink" folHlink="folHlink"/>
    </a:extraClrScheme>
    <a:extraClrScheme>
      <a:clrScheme name="Blends 4">
        <a:dk1>
          <a:srgbClr val="000000"/>
        </a:dk1>
        <a:lt1>
          <a:srgbClr val="FFFFFF"/>
        </a:lt1>
        <a:dk2>
          <a:srgbClr val="515F7B"/>
        </a:dk2>
        <a:lt2>
          <a:srgbClr val="808080"/>
        </a:lt2>
        <a:accent1>
          <a:srgbClr val="9FCAD3"/>
        </a:accent1>
        <a:accent2>
          <a:srgbClr val="C0C0C0"/>
        </a:accent2>
        <a:accent3>
          <a:srgbClr val="FFFFFF"/>
        </a:accent3>
        <a:accent4>
          <a:srgbClr val="000000"/>
        </a:accent4>
        <a:accent5>
          <a:srgbClr val="CDE1E6"/>
        </a:accent5>
        <a:accent6>
          <a:srgbClr val="AEAEAE"/>
        </a:accent6>
        <a:hlink>
          <a:srgbClr val="91AFBF"/>
        </a:hlink>
        <a:folHlink>
          <a:srgbClr val="ECEAAC"/>
        </a:folHlink>
      </a:clrScheme>
      <a:clrMap bg1="lt1" tx1="dk1" bg2="lt2" tx2="dk2" accent1="accent1" accent2="accent2" accent3="accent3" accent4="accent4" accent5="accent5" accent6="accent6" hlink="hlink" folHlink="folHlink"/>
    </a:extraClrScheme>
    <a:extraClrScheme>
      <a:clrScheme name="Blends 5">
        <a:dk1>
          <a:srgbClr val="000000"/>
        </a:dk1>
        <a:lt1>
          <a:srgbClr val="FFFFFF"/>
        </a:lt1>
        <a:dk2>
          <a:srgbClr val="000066"/>
        </a:dk2>
        <a:lt2>
          <a:srgbClr val="333333"/>
        </a:lt2>
        <a:accent1>
          <a:srgbClr val="C4709A"/>
        </a:accent1>
        <a:accent2>
          <a:srgbClr val="4B4EB5"/>
        </a:accent2>
        <a:accent3>
          <a:srgbClr val="FFFFFF"/>
        </a:accent3>
        <a:accent4>
          <a:srgbClr val="000000"/>
        </a:accent4>
        <a:accent5>
          <a:srgbClr val="DEBBCA"/>
        </a:accent5>
        <a:accent6>
          <a:srgbClr val="4346A4"/>
        </a:accent6>
        <a:hlink>
          <a:srgbClr val="C481CF"/>
        </a:hlink>
        <a:folHlink>
          <a:srgbClr val="76B749"/>
        </a:folHlink>
      </a:clrScheme>
      <a:clrMap bg1="lt1" tx1="dk1" bg2="lt2" tx2="dk2" accent1="accent1" accent2="accent2" accent3="accent3" accent4="accent4" accent5="accent5" accent6="accent6" hlink="hlink" folHlink="folHlink"/>
    </a:extraClrScheme>
    <a:extraClrScheme>
      <a:clrScheme name="Blends 6">
        <a:dk1>
          <a:srgbClr val="000000"/>
        </a:dk1>
        <a:lt1>
          <a:srgbClr val="FFFFFF"/>
        </a:lt1>
        <a:dk2>
          <a:srgbClr val="6A4076"/>
        </a:dk2>
        <a:lt2>
          <a:srgbClr val="969696"/>
        </a:lt2>
        <a:accent1>
          <a:srgbClr val="DBA9C2"/>
        </a:accent1>
        <a:accent2>
          <a:srgbClr val="E1BF91"/>
        </a:accent2>
        <a:accent3>
          <a:srgbClr val="FFFFFF"/>
        </a:accent3>
        <a:accent4>
          <a:srgbClr val="000000"/>
        </a:accent4>
        <a:accent5>
          <a:srgbClr val="EAD1DD"/>
        </a:accent5>
        <a:accent6>
          <a:srgbClr val="CCAD83"/>
        </a:accent6>
        <a:hlink>
          <a:srgbClr val="B3CE82"/>
        </a:hlink>
        <a:folHlink>
          <a:srgbClr val="B8AD48"/>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1854</TotalTime>
  <Words>378</Words>
  <Application>Microsoft Office PowerPoint</Application>
  <PresentationFormat>On-screen Show (4:3)</PresentationFormat>
  <Paragraphs>45</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Blends</vt:lpstr>
      <vt:lpstr>Brigham &amp; Daves</vt:lpstr>
      <vt:lpstr>Chapter 1 Web Extension 1A</vt:lpstr>
      <vt:lpstr>Topics in Web Extension</vt:lpstr>
      <vt:lpstr>Forward Contracts</vt:lpstr>
      <vt:lpstr>Hedging Risk with Forward Contracts</vt:lpstr>
      <vt:lpstr>Problems with Forward Contracts</vt:lpstr>
      <vt:lpstr>Futures Contracts</vt:lpstr>
      <vt:lpstr>Options</vt:lpstr>
      <vt:lpstr>Swaps</vt:lpstr>
    </vt:vector>
  </TitlesOfParts>
  <Company>University of Tennessee</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Bonus Slide: Derivatives Terminology</dc:title>
  <dc:creator>Mike Ehrhardt</dc:creator>
  <cp:lastModifiedBy>Amelia Bell</cp:lastModifiedBy>
  <cp:revision>28</cp:revision>
  <dcterms:created xsi:type="dcterms:W3CDTF">2006-05-09T12:25:43Z</dcterms:created>
  <dcterms:modified xsi:type="dcterms:W3CDTF">2013-09-05T09:53:20Z</dcterms:modified>
</cp:coreProperties>
</file>

<file path=docProps/thumbnail.jpeg>
</file>